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58" r:id="rId4"/>
    <p:sldId id="259" r:id="rId5"/>
    <p:sldId id="260" r:id="rId6"/>
    <p:sldId id="261" r:id="rId7"/>
    <p:sldId id="262" r:id="rId8"/>
    <p:sldId id="263" r:id="rId9"/>
    <p:sldId id="256" r:id="rId10"/>
    <p:sldId id="257" r:id="rId11"/>
    <p:sldId id="266" r:id="rId12"/>
    <p:sldId id="281" r:id="rId13"/>
    <p:sldId id="282" r:id="rId14"/>
    <p:sldId id="283" r:id="rId15"/>
    <p:sldId id="270" r:id="rId16"/>
    <p:sldId id="271" r:id="rId17"/>
    <p:sldId id="284" r:id="rId18"/>
    <p:sldId id="285" r:id="rId19"/>
    <p:sldId id="286" r:id="rId20"/>
    <p:sldId id="275" r:id="rId21"/>
  </p:sldIdLst>
  <p:sldSz cx="18288000" cy="10287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image" Target="../media/image208.png"/><Relationship Id="rId21" Type="http://schemas.openxmlformats.org/officeDocument/2006/relationships/image" Target="../media/image224.png"/><Relationship Id="rId7" Type="http://schemas.openxmlformats.org/officeDocument/2006/relationships/image" Target="../media/image211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image" Target="../media/image207.png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14.png"/><Relationship Id="rId5" Type="http://schemas.openxmlformats.org/officeDocument/2006/relationships/image" Target="../media/image210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4" Type="http://schemas.openxmlformats.org/officeDocument/2006/relationships/image" Target="../media/image209.png"/><Relationship Id="rId9" Type="http://schemas.openxmlformats.org/officeDocument/2006/relationships/image" Target="../media/image5.png"/><Relationship Id="rId14" Type="http://schemas.openxmlformats.org/officeDocument/2006/relationships/image" Target="../media/image217.png"/><Relationship Id="rId22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image" Target="../media/image229.png"/><Relationship Id="rId21" Type="http://schemas.openxmlformats.org/officeDocument/2006/relationships/image" Target="../media/image5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image" Target="../media/image228.png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24" Type="http://schemas.openxmlformats.org/officeDocument/2006/relationships/image" Target="../media/image249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23" Type="http://schemas.openxmlformats.org/officeDocument/2006/relationships/image" Target="../media/image248.png"/><Relationship Id="rId10" Type="http://schemas.openxmlformats.org/officeDocument/2006/relationships/image" Target="../media/image236.png"/><Relationship Id="rId19" Type="http://schemas.openxmlformats.org/officeDocument/2006/relationships/image" Target="../media/image245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Relationship Id="rId22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image" Target="../media/image229.png"/><Relationship Id="rId21" Type="http://schemas.openxmlformats.org/officeDocument/2006/relationships/image" Target="../media/image5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17" Type="http://schemas.openxmlformats.org/officeDocument/2006/relationships/image" Target="../media/image253.png"/><Relationship Id="rId2" Type="http://schemas.openxmlformats.org/officeDocument/2006/relationships/image" Target="../media/image250.png"/><Relationship Id="rId16" Type="http://schemas.openxmlformats.org/officeDocument/2006/relationships/image" Target="../media/image252.png"/><Relationship Id="rId20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1" Type="http://schemas.openxmlformats.org/officeDocument/2006/relationships/image" Target="../media/image237.png"/><Relationship Id="rId24" Type="http://schemas.openxmlformats.org/officeDocument/2006/relationships/image" Target="../media/image258.png"/><Relationship Id="rId5" Type="http://schemas.openxmlformats.org/officeDocument/2006/relationships/image" Target="../media/image231.png"/><Relationship Id="rId15" Type="http://schemas.openxmlformats.org/officeDocument/2006/relationships/image" Target="../media/image243.png"/><Relationship Id="rId23" Type="http://schemas.openxmlformats.org/officeDocument/2006/relationships/image" Target="../media/image257.png"/><Relationship Id="rId10" Type="http://schemas.openxmlformats.org/officeDocument/2006/relationships/image" Target="../media/image236.png"/><Relationship Id="rId19" Type="http://schemas.openxmlformats.org/officeDocument/2006/relationships/image" Target="../media/image254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2.png"/><Relationship Id="rId22" Type="http://schemas.openxmlformats.org/officeDocument/2006/relationships/image" Target="../media/image2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26" Type="http://schemas.openxmlformats.org/officeDocument/2006/relationships/image" Target="../media/image282.png"/><Relationship Id="rId3" Type="http://schemas.openxmlformats.org/officeDocument/2006/relationships/image" Target="../media/image260.png"/><Relationship Id="rId21" Type="http://schemas.openxmlformats.org/officeDocument/2006/relationships/image" Target="../media/image278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5" Type="http://schemas.openxmlformats.org/officeDocument/2006/relationships/image" Target="../media/image281.png"/><Relationship Id="rId2" Type="http://schemas.openxmlformats.org/officeDocument/2006/relationships/image" Target="../media/image259.png"/><Relationship Id="rId16" Type="http://schemas.openxmlformats.org/officeDocument/2006/relationships/image" Target="../media/image273.png"/><Relationship Id="rId20" Type="http://schemas.openxmlformats.org/officeDocument/2006/relationships/image" Target="../media/image277.png"/><Relationship Id="rId29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24" Type="http://schemas.openxmlformats.org/officeDocument/2006/relationships/image" Target="../media/image5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23" Type="http://schemas.openxmlformats.org/officeDocument/2006/relationships/image" Target="../media/image280.png"/><Relationship Id="rId28" Type="http://schemas.openxmlformats.org/officeDocument/2006/relationships/image" Target="../media/image284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Relationship Id="rId22" Type="http://schemas.openxmlformats.org/officeDocument/2006/relationships/image" Target="../media/image279.png"/><Relationship Id="rId27" Type="http://schemas.openxmlformats.org/officeDocument/2006/relationships/image" Target="../media/image283.png"/><Relationship Id="rId30" Type="http://schemas.openxmlformats.org/officeDocument/2006/relationships/image" Target="../media/image2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5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10" Type="http://schemas.openxmlformats.org/officeDocument/2006/relationships/image" Target="../media/image295.png"/><Relationship Id="rId19" Type="http://schemas.openxmlformats.org/officeDocument/2006/relationships/image" Target="../media/image303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18" Type="http://schemas.openxmlformats.org/officeDocument/2006/relationships/image" Target="../media/image319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5.png"/><Relationship Id="rId2" Type="http://schemas.openxmlformats.org/officeDocument/2006/relationships/image" Target="../media/image304.png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18" Type="http://schemas.openxmlformats.org/officeDocument/2006/relationships/image" Target="../media/image336.png"/><Relationship Id="rId26" Type="http://schemas.openxmlformats.org/officeDocument/2006/relationships/image" Target="../media/image343.png"/><Relationship Id="rId3" Type="http://schemas.openxmlformats.org/officeDocument/2006/relationships/image" Target="../media/image321.png"/><Relationship Id="rId21" Type="http://schemas.openxmlformats.org/officeDocument/2006/relationships/image" Target="../media/image339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17" Type="http://schemas.openxmlformats.org/officeDocument/2006/relationships/image" Target="../media/image335.png"/><Relationship Id="rId25" Type="http://schemas.openxmlformats.org/officeDocument/2006/relationships/image" Target="../media/image342.png"/><Relationship Id="rId2" Type="http://schemas.openxmlformats.org/officeDocument/2006/relationships/image" Target="../media/image320.png"/><Relationship Id="rId16" Type="http://schemas.openxmlformats.org/officeDocument/2006/relationships/image" Target="../media/image334.png"/><Relationship Id="rId20" Type="http://schemas.openxmlformats.org/officeDocument/2006/relationships/image" Target="../media/image3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24" Type="http://schemas.openxmlformats.org/officeDocument/2006/relationships/image" Target="../media/image5.png"/><Relationship Id="rId5" Type="http://schemas.openxmlformats.org/officeDocument/2006/relationships/image" Target="../media/image323.png"/><Relationship Id="rId15" Type="http://schemas.openxmlformats.org/officeDocument/2006/relationships/image" Target="../media/image333.png"/><Relationship Id="rId23" Type="http://schemas.openxmlformats.org/officeDocument/2006/relationships/image" Target="../media/image341.png"/><Relationship Id="rId10" Type="http://schemas.openxmlformats.org/officeDocument/2006/relationships/image" Target="../media/image328.png"/><Relationship Id="rId19" Type="http://schemas.openxmlformats.org/officeDocument/2006/relationships/image" Target="../media/image337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Relationship Id="rId22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18" Type="http://schemas.openxmlformats.org/officeDocument/2006/relationships/image" Target="../media/image360.png"/><Relationship Id="rId26" Type="http://schemas.openxmlformats.org/officeDocument/2006/relationships/image" Target="../media/image367.png"/><Relationship Id="rId3" Type="http://schemas.openxmlformats.org/officeDocument/2006/relationships/image" Target="../media/image345.png"/><Relationship Id="rId21" Type="http://schemas.openxmlformats.org/officeDocument/2006/relationships/image" Target="../media/image363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17" Type="http://schemas.openxmlformats.org/officeDocument/2006/relationships/image" Target="../media/image359.png"/><Relationship Id="rId25" Type="http://schemas.openxmlformats.org/officeDocument/2006/relationships/image" Target="../media/image5.png"/><Relationship Id="rId2" Type="http://schemas.openxmlformats.org/officeDocument/2006/relationships/image" Target="../media/image344.png"/><Relationship Id="rId16" Type="http://schemas.openxmlformats.org/officeDocument/2006/relationships/image" Target="../media/image358.png"/><Relationship Id="rId20" Type="http://schemas.openxmlformats.org/officeDocument/2006/relationships/image" Target="../media/image3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24" Type="http://schemas.openxmlformats.org/officeDocument/2006/relationships/image" Target="../media/image366.png"/><Relationship Id="rId5" Type="http://schemas.openxmlformats.org/officeDocument/2006/relationships/image" Target="../media/image347.png"/><Relationship Id="rId15" Type="http://schemas.openxmlformats.org/officeDocument/2006/relationships/image" Target="../media/image357.png"/><Relationship Id="rId23" Type="http://schemas.openxmlformats.org/officeDocument/2006/relationships/image" Target="../media/image365.png"/><Relationship Id="rId10" Type="http://schemas.openxmlformats.org/officeDocument/2006/relationships/image" Target="../media/image352.png"/><Relationship Id="rId19" Type="http://schemas.openxmlformats.org/officeDocument/2006/relationships/image" Target="../media/image361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Relationship Id="rId22" Type="http://schemas.openxmlformats.org/officeDocument/2006/relationships/image" Target="../media/image364.png"/><Relationship Id="rId27" Type="http://schemas.openxmlformats.org/officeDocument/2006/relationships/image" Target="../media/image3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380.png"/><Relationship Id="rId18" Type="http://schemas.openxmlformats.org/officeDocument/2006/relationships/image" Target="../media/image385.png"/><Relationship Id="rId3" Type="http://schemas.openxmlformats.org/officeDocument/2006/relationships/image" Target="../media/image370.png"/><Relationship Id="rId21" Type="http://schemas.openxmlformats.org/officeDocument/2006/relationships/image" Target="../media/image388.png"/><Relationship Id="rId7" Type="http://schemas.openxmlformats.org/officeDocument/2006/relationships/image" Target="../media/image374.png"/><Relationship Id="rId12" Type="http://schemas.openxmlformats.org/officeDocument/2006/relationships/image" Target="../media/image379.png"/><Relationship Id="rId17" Type="http://schemas.openxmlformats.org/officeDocument/2006/relationships/image" Target="../media/image384.png"/><Relationship Id="rId2" Type="http://schemas.openxmlformats.org/officeDocument/2006/relationships/image" Target="../media/image369.png"/><Relationship Id="rId16" Type="http://schemas.openxmlformats.org/officeDocument/2006/relationships/image" Target="../media/image383.png"/><Relationship Id="rId20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24" Type="http://schemas.openxmlformats.org/officeDocument/2006/relationships/image" Target="../media/image390.png"/><Relationship Id="rId5" Type="http://schemas.openxmlformats.org/officeDocument/2006/relationships/image" Target="../media/image372.png"/><Relationship Id="rId15" Type="http://schemas.openxmlformats.org/officeDocument/2006/relationships/image" Target="../media/image382.png"/><Relationship Id="rId23" Type="http://schemas.openxmlformats.org/officeDocument/2006/relationships/image" Target="../media/image5.png"/><Relationship Id="rId10" Type="http://schemas.openxmlformats.org/officeDocument/2006/relationships/image" Target="../media/image377.png"/><Relationship Id="rId19" Type="http://schemas.openxmlformats.org/officeDocument/2006/relationships/image" Target="../media/image386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Relationship Id="rId14" Type="http://schemas.openxmlformats.org/officeDocument/2006/relationships/image" Target="../media/image381.png"/><Relationship Id="rId22" Type="http://schemas.openxmlformats.org/officeDocument/2006/relationships/image" Target="../media/image3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3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34" Type="http://schemas.openxmlformats.org/officeDocument/2006/relationships/image" Target="../media/image4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5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3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47" Type="http://schemas.openxmlformats.org/officeDocument/2006/relationships/image" Target="../media/image101.png"/><Relationship Id="rId50" Type="http://schemas.openxmlformats.org/officeDocument/2006/relationships/image" Target="../media/image104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83.png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3" Type="http://schemas.openxmlformats.org/officeDocument/2006/relationships/image" Target="../media/image10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5.png"/><Relationship Id="rId36" Type="http://schemas.openxmlformats.org/officeDocument/2006/relationships/image" Target="../media/image90.png"/><Relationship Id="rId49" Type="http://schemas.openxmlformats.org/officeDocument/2006/relationships/image" Target="../media/image103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52" Type="http://schemas.openxmlformats.org/officeDocument/2006/relationships/image" Target="../media/image10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28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48" Type="http://schemas.openxmlformats.org/officeDocument/2006/relationships/image" Target="../media/image102.png"/><Relationship Id="rId8" Type="http://schemas.openxmlformats.org/officeDocument/2006/relationships/image" Target="../media/image64.png"/><Relationship Id="rId51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28.png"/><Relationship Id="rId3" Type="http://schemas.openxmlformats.org/officeDocument/2006/relationships/image" Target="../media/image108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44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32" Type="http://schemas.openxmlformats.org/officeDocument/2006/relationships/image" Target="../media/image135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5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31" Type="http://schemas.openxmlformats.org/officeDocument/2006/relationships/image" Target="../media/image13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1.png"/><Relationship Id="rId30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6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" Type="http://schemas.openxmlformats.org/officeDocument/2006/relationships/image" Target="../media/image137.png"/><Relationship Id="rId21" Type="http://schemas.openxmlformats.org/officeDocument/2006/relationships/image" Target="../media/image153.png"/><Relationship Id="rId7" Type="http://schemas.openxmlformats.org/officeDocument/2006/relationships/image" Target="../media/image141.png"/><Relationship Id="rId12" Type="http://schemas.openxmlformats.org/officeDocument/2006/relationships/image" Target="../media/image145.png"/><Relationship Id="rId17" Type="http://schemas.openxmlformats.org/officeDocument/2006/relationships/image" Target="../media/image28.png"/><Relationship Id="rId25" Type="http://schemas.openxmlformats.org/officeDocument/2006/relationships/image" Target="../media/image157.png"/><Relationship Id="rId2" Type="http://schemas.openxmlformats.org/officeDocument/2006/relationships/image" Target="../media/image136.png"/><Relationship Id="rId16" Type="http://schemas.openxmlformats.org/officeDocument/2006/relationships/image" Target="../media/image149.png"/><Relationship Id="rId20" Type="http://schemas.openxmlformats.org/officeDocument/2006/relationships/image" Target="../media/image152.png"/><Relationship Id="rId29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24" Type="http://schemas.openxmlformats.org/officeDocument/2006/relationships/image" Target="../media/image156.png"/><Relationship Id="rId5" Type="http://schemas.openxmlformats.org/officeDocument/2006/relationships/image" Target="../media/image139.png"/><Relationship Id="rId15" Type="http://schemas.openxmlformats.org/officeDocument/2006/relationships/image" Target="../media/image148.png"/><Relationship Id="rId23" Type="http://schemas.openxmlformats.org/officeDocument/2006/relationships/image" Target="../media/image155.png"/><Relationship Id="rId28" Type="http://schemas.openxmlformats.org/officeDocument/2006/relationships/image" Target="../media/image5.png"/><Relationship Id="rId10" Type="http://schemas.openxmlformats.org/officeDocument/2006/relationships/image" Target="../media/image61.png"/><Relationship Id="rId19" Type="http://schemas.openxmlformats.org/officeDocument/2006/relationships/image" Target="../media/image151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7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26" Type="http://schemas.openxmlformats.org/officeDocument/2006/relationships/image" Target="../media/image5.png"/><Relationship Id="rId3" Type="http://schemas.openxmlformats.org/officeDocument/2006/relationships/image" Target="../media/image162.png"/><Relationship Id="rId21" Type="http://schemas.openxmlformats.org/officeDocument/2006/relationships/image" Target="../media/image28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5" Type="http://schemas.openxmlformats.org/officeDocument/2006/relationships/image" Target="../media/image183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24" Type="http://schemas.openxmlformats.org/officeDocument/2006/relationships/image" Target="../media/image182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23" Type="http://schemas.openxmlformats.org/officeDocument/2006/relationships/image" Target="../media/image181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6.png"/><Relationship Id="rId3" Type="http://schemas.openxmlformats.org/officeDocument/2006/relationships/image" Target="../media/image28.png"/><Relationship Id="rId21" Type="http://schemas.openxmlformats.org/officeDocument/2006/relationships/image" Target="../media/image201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5.png"/><Relationship Id="rId2" Type="http://schemas.openxmlformats.org/officeDocument/2006/relationships/image" Target="../media/image184.png"/><Relationship Id="rId16" Type="http://schemas.openxmlformats.org/officeDocument/2006/relationships/image" Target="../media/image197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4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3.png"/><Relationship Id="rId10" Type="http://schemas.openxmlformats.org/officeDocument/2006/relationships/image" Target="../media/image191.png"/><Relationship Id="rId19" Type="http://schemas.openxmlformats.org/officeDocument/2006/relationships/image" Target="../media/image5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143" y="-2129187"/>
            <a:ext cx="13916745" cy="14708662"/>
            <a:chOff x="-2123143" y="-2129187"/>
            <a:chExt cx="13916745" cy="14708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143" y="-2129187"/>
              <a:ext cx="13916745" cy="14708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3143" y="-2182590"/>
            <a:ext cx="13916745" cy="14815468"/>
            <a:chOff x="-2123143" y="-2182590"/>
            <a:chExt cx="13916745" cy="14815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23143" y="-2182590"/>
              <a:ext cx="13916745" cy="148154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3824" y="2324481"/>
            <a:ext cx="5787197" cy="5842466"/>
            <a:chOff x="10023824" y="2324481"/>
            <a:chExt cx="5787197" cy="5842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3824" y="2324481"/>
              <a:ext cx="5787197" cy="58424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6494" y="3344414"/>
            <a:ext cx="10924958" cy="39943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74859" y="743316"/>
            <a:ext cx="4306404" cy="4947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5320" y="2437527"/>
            <a:ext cx="5670471" cy="5670471"/>
            <a:chOff x="11425320" y="2437527"/>
            <a:chExt cx="5670471" cy="56704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5320" y="2437527"/>
              <a:ext cx="5670471" cy="56704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58263" y="8977105"/>
            <a:ext cx="2105516" cy="2125624"/>
            <a:chOff x="14758263" y="8977105"/>
            <a:chExt cx="2105516" cy="21256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8263" y="8977105"/>
              <a:ext cx="2105516" cy="2125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095" y="6606356"/>
            <a:ext cx="3350794" cy="451167"/>
            <a:chOff x="1238095" y="6606356"/>
            <a:chExt cx="3350794" cy="4511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8095" y="6606356"/>
              <a:ext cx="3350794" cy="4511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6956" y="6578366"/>
            <a:ext cx="4254775" cy="6208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095790" y="6431428"/>
            <a:ext cx="2112802" cy="2132979"/>
            <a:chOff x="17095790" y="6431428"/>
            <a:chExt cx="2112802" cy="21329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95790" y="6431428"/>
              <a:ext cx="2112802" cy="21329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02296" y="3276927"/>
            <a:ext cx="5885918" cy="6827467"/>
            <a:chOff x="12102296" y="3276927"/>
            <a:chExt cx="5885918" cy="68274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2296" y="3276927"/>
              <a:ext cx="5885918" cy="68274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7673" y="7187751"/>
            <a:ext cx="10230318" cy="2943372"/>
            <a:chOff x="1527673" y="7187751"/>
            <a:chExt cx="10230318" cy="29433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7673" y="7187751"/>
              <a:ext cx="10230318" cy="29433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4776" y="815824"/>
            <a:ext cx="9200732" cy="18714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080475" y="7127068"/>
            <a:ext cx="15252023" cy="1003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873" y="-29997"/>
            <a:ext cx="2388886" cy="95238"/>
            <a:chOff x="362873" y="-29997"/>
            <a:chExt cx="2388886" cy="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62873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3824" y="2217502"/>
            <a:ext cx="16582242" cy="870228"/>
            <a:chOff x="1493824" y="2217502"/>
            <a:chExt cx="16582242" cy="8702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43496" y="2217502"/>
              <a:ext cx="16503328" cy="860355"/>
              <a:chOff x="1543496" y="2217502"/>
              <a:chExt cx="16503328" cy="8603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43496" y="2217502"/>
                <a:ext cx="16503328" cy="86035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823" y="2004511"/>
              <a:ext cx="18045840" cy="16236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2498" y="559143"/>
            <a:ext cx="4306404" cy="494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40311" y="3276927"/>
            <a:ext cx="9227245" cy="3965050"/>
            <a:chOff x="1440311" y="3276927"/>
            <a:chExt cx="9227245" cy="396505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236768" y="3281778"/>
              <a:ext cx="8430788" cy="870812"/>
              <a:chOff x="2236768" y="3281778"/>
              <a:chExt cx="8430788" cy="87081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36768" y="3281778"/>
                <a:ext cx="8430788" cy="87081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2222" y="3451082"/>
              <a:ext cx="1910897" cy="68413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90097" y="3276927"/>
              <a:ext cx="806585" cy="875664"/>
              <a:chOff x="1590097" y="3276927"/>
              <a:chExt cx="806585" cy="87566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90097" y="3276927"/>
                <a:ext cx="806585" cy="87566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2485" y="3310751"/>
              <a:ext cx="1872829" cy="88710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236768" y="4240352"/>
              <a:ext cx="8430788" cy="870812"/>
              <a:chOff x="2236768" y="4240352"/>
              <a:chExt cx="8430788" cy="87081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36768" y="4240352"/>
                <a:ext cx="8430788" cy="87081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63174" y="4412870"/>
              <a:ext cx="3762593" cy="68413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90097" y="4235501"/>
              <a:ext cx="806585" cy="875664"/>
              <a:chOff x="1590097" y="4235501"/>
              <a:chExt cx="806585" cy="87566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90097" y="4235501"/>
                <a:ext cx="806585" cy="87566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056" y="4269327"/>
              <a:ext cx="1862258" cy="88710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236768" y="5193663"/>
              <a:ext cx="8430788" cy="870812"/>
              <a:chOff x="2236768" y="5193663"/>
              <a:chExt cx="8430788" cy="87081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36768" y="5193663"/>
                <a:ext cx="8430788" cy="87081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0503" y="5323108"/>
              <a:ext cx="6701250" cy="68413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590097" y="5188811"/>
              <a:ext cx="806585" cy="875664"/>
              <a:chOff x="1590097" y="5188811"/>
              <a:chExt cx="806585" cy="87566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90097" y="5188811"/>
                <a:ext cx="806585" cy="87566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9523" y="5222641"/>
              <a:ext cx="1858382" cy="887106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602810" y="6320700"/>
              <a:ext cx="10079415" cy="1312406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2232523" y="6149815"/>
              <a:ext cx="8430788" cy="870812"/>
              <a:chOff x="2232523" y="6149815"/>
              <a:chExt cx="8430788" cy="87081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32523" y="6149815"/>
                <a:ext cx="8430788" cy="870812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90022" y="6322336"/>
              <a:ext cx="1747383" cy="68413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585851" y="6144964"/>
              <a:ext cx="806585" cy="875664"/>
              <a:chOff x="1585851" y="6144964"/>
              <a:chExt cx="806585" cy="87566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85851" y="6144964"/>
                <a:ext cx="806585" cy="87566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6485" y="6179365"/>
              <a:ext cx="1854753" cy="88539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99520" y="7847682"/>
            <a:ext cx="10207128" cy="209998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144887" y="9608516"/>
            <a:ext cx="956537" cy="5268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79726"/>
            <a:chOff x="0" y="0"/>
            <a:chExt cx="18285714" cy="10279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797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0192" y="9923278"/>
            <a:ext cx="971356" cy="5173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9335" y="9440694"/>
            <a:ext cx="4033376" cy="9285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5598" y="5486023"/>
            <a:ext cx="4142657" cy="3805971"/>
            <a:chOff x="915598" y="5486023"/>
            <a:chExt cx="4142657" cy="38059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598" y="5486023"/>
              <a:ext cx="4142657" cy="3805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481" y="3757420"/>
            <a:ext cx="16376481" cy="98145"/>
            <a:chOff x="950481" y="3757420"/>
            <a:chExt cx="16376481" cy="981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481" y="3757420"/>
              <a:ext cx="16376481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48571" y="7054236"/>
            <a:ext cx="6527529" cy="94158"/>
            <a:chOff x="6048571" y="7054236"/>
            <a:chExt cx="6527529" cy="941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048571" y="7054236"/>
              <a:ext cx="6527529" cy="94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524" y="948387"/>
            <a:ext cx="17274283" cy="98145"/>
            <a:chOff x="-9524" y="948387"/>
            <a:chExt cx="17274283" cy="98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948387"/>
              <a:ext cx="17274283" cy="98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619454" y="4225542"/>
            <a:ext cx="7117486" cy="4587700"/>
            <a:chOff x="1619454" y="4225542"/>
            <a:chExt cx="7117486" cy="458770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9454" y="4225542"/>
              <a:ext cx="7117486" cy="45877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806991" y="4108324"/>
            <a:ext cx="6829956" cy="4869444"/>
            <a:chOff x="9806991" y="4108324"/>
            <a:chExt cx="6829956" cy="486944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06991" y="4108324"/>
              <a:ext cx="6829956" cy="486944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0" y="3757420"/>
            <a:ext cx="931604" cy="98145"/>
            <a:chOff x="0" y="3757420"/>
            <a:chExt cx="931604" cy="9814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3757420"/>
              <a:ext cx="931604" cy="9814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299423" y="3757420"/>
            <a:ext cx="1016662" cy="98145"/>
            <a:chOff x="17299423" y="3757420"/>
            <a:chExt cx="1016662" cy="9814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299423" y="3757420"/>
              <a:ext cx="1016662" cy="9814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7269052" y="945480"/>
            <a:ext cx="1016662" cy="98145"/>
            <a:chOff x="17269052" y="945480"/>
            <a:chExt cx="1016662" cy="9814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269052" y="945480"/>
              <a:ext cx="1016662" cy="98145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2748" y="664707"/>
            <a:ext cx="11728408" cy="187142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20734" y="2061210"/>
            <a:ext cx="11809104" cy="187142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322363" y="9567182"/>
            <a:ext cx="956823" cy="51730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38822" y="341377"/>
            <a:ext cx="4306404" cy="49474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49087" y="9380071"/>
            <a:ext cx="4045271" cy="92857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403256" y="3120231"/>
            <a:ext cx="18001246" cy="96174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13243" y="903360"/>
            <a:ext cx="4993960" cy="12672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601" y="9390420"/>
            <a:ext cx="7756471" cy="93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5598" y="5486023"/>
            <a:ext cx="4142657" cy="3805971"/>
            <a:chOff x="915598" y="5486023"/>
            <a:chExt cx="4142657" cy="38059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598" y="5486023"/>
              <a:ext cx="4142657" cy="3805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9239182"/>
            <a:ext cx="18295238" cy="98145"/>
            <a:chOff x="-9524" y="9239182"/>
            <a:chExt cx="18295238" cy="98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481" y="3757420"/>
            <a:ext cx="16376481" cy="98145"/>
            <a:chOff x="950481" y="3757420"/>
            <a:chExt cx="16376481" cy="981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481" y="3757420"/>
              <a:ext cx="16376481" cy="98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6190" y="7006616"/>
            <a:ext cx="6432291" cy="94158"/>
            <a:chOff x="6096190" y="7006616"/>
            <a:chExt cx="6432291" cy="941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096190" y="7006616"/>
              <a:ext cx="6432291" cy="94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524" y="948387"/>
            <a:ext cx="17274283" cy="98145"/>
            <a:chOff x="-9524" y="948387"/>
            <a:chExt cx="17274283" cy="98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948387"/>
              <a:ext cx="17274283" cy="98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9705" y="1763664"/>
            <a:ext cx="16387256" cy="98145"/>
            <a:chOff x="939705" y="1763664"/>
            <a:chExt cx="16387256" cy="98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214144" y="5079781"/>
            <a:ext cx="10313988" cy="97878"/>
            <a:chOff x="-4214144" y="5079781"/>
            <a:chExt cx="10313988" cy="978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-4214144" y="5079781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56704" y="5108055"/>
            <a:ext cx="10313988" cy="97878"/>
            <a:chOff x="12156704" y="5108055"/>
            <a:chExt cx="10313988" cy="978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156704" y="5108055"/>
              <a:ext cx="10313988" cy="978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682106" y="360424"/>
            <a:ext cx="311671" cy="311671"/>
            <a:chOff x="16682106" y="360424"/>
            <a:chExt cx="311671" cy="3116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682106" y="360424"/>
              <a:ext cx="311671" cy="311671"/>
              <a:chOff x="16682106" y="360424"/>
              <a:chExt cx="311671" cy="31167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682106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753500" y="431817"/>
              <a:ext cx="168884" cy="168884"/>
              <a:chOff x="16753500" y="431817"/>
              <a:chExt cx="168884" cy="16888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753500" y="431817"/>
                <a:ext cx="168884" cy="16888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230038" y="360424"/>
            <a:ext cx="311671" cy="311671"/>
            <a:chOff x="16230038" y="360424"/>
            <a:chExt cx="311671" cy="3116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230038" y="360424"/>
              <a:ext cx="311671" cy="311671"/>
              <a:chOff x="16230038" y="360424"/>
              <a:chExt cx="311671" cy="31167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230038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324387" y="423248"/>
              <a:ext cx="156450" cy="156450"/>
              <a:chOff x="16324387" y="423248"/>
              <a:chExt cx="156450" cy="15645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324387" y="423248"/>
                <a:ext cx="156450" cy="15645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290910" y="452820"/>
              <a:ext cx="156450" cy="156450"/>
              <a:chOff x="16290910" y="452820"/>
              <a:chExt cx="156450" cy="15645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290910" y="452820"/>
                <a:ext cx="156450" cy="156450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5777969" y="360424"/>
            <a:ext cx="311671" cy="311671"/>
            <a:chOff x="15777969" y="360424"/>
            <a:chExt cx="311671" cy="31167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777969" y="360424"/>
              <a:ext cx="311671" cy="311671"/>
              <a:chOff x="15777969" y="360424"/>
              <a:chExt cx="311671" cy="31167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777969" y="360424"/>
                <a:ext cx="311671" cy="31167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840994" y="484135"/>
              <a:ext cx="185623" cy="64247"/>
              <a:chOff x="15840994" y="484135"/>
              <a:chExt cx="185623" cy="6424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0994" y="484135"/>
                <a:ext cx="185623" cy="6424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0" y="3757420"/>
            <a:ext cx="931604" cy="98145"/>
            <a:chOff x="0" y="3757420"/>
            <a:chExt cx="931604" cy="981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3757420"/>
              <a:ext cx="931604" cy="981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299423" y="3757420"/>
            <a:ext cx="1016662" cy="98145"/>
            <a:chOff x="17299423" y="3757420"/>
            <a:chExt cx="1016662" cy="981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99423" y="3757420"/>
              <a:ext cx="1016662" cy="9814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269052" y="945480"/>
            <a:ext cx="1016662" cy="98145"/>
            <a:chOff x="17269052" y="945480"/>
            <a:chExt cx="1016662" cy="9814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69052" y="945480"/>
              <a:ext cx="1016662" cy="9814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71808" y="4214325"/>
            <a:ext cx="7189889" cy="4699119"/>
            <a:chOff x="1671808" y="4214325"/>
            <a:chExt cx="7189889" cy="46991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1808" y="4214325"/>
              <a:ext cx="7189889" cy="469911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941927" y="4313988"/>
            <a:ext cx="6721131" cy="4635274"/>
            <a:chOff x="9941927" y="4313988"/>
            <a:chExt cx="6721131" cy="463527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41927" y="4313988"/>
              <a:ext cx="6721131" cy="463527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2748" y="664707"/>
            <a:ext cx="11728408" cy="187142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46961" y="2127202"/>
            <a:ext cx="14638637" cy="1715942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325049" y="9567182"/>
            <a:ext cx="954413" cy="526832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38822" y="341377"/>
            <a:ext cx="4306404" cy="49474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63506" y="9403116"/>
            <a:ext cx="4226081" cy="93366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26144" y="3124517"/>
            <a:ext cx="16963055" cy="94602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13243" y="903358"/>
            <a:ext cx="5032055" cy="12672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3724" y="5630657"/>
            <a:ext cx="18492210" cy="4741829"/>
            <a:chOff x="-93724" y="5630657"/>
            <a:chExt cx="18492210" cy="4741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724" y="5630657"/>
              <a:ext cx="18492210" cy="47418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1416" y="5630657"/>
            <a:ext cx="18919902" cy="35714"/>
            <a:chOff x="-521416" y="5630657"/>
            <a:chExt cx="1891990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1416" y="5630657"/>
              <a:ext cx="18919902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225" y="1153112"/>
            <a:ext cx="5065797" cy="3788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953653" y="1519375"/>
            <a:ext cx="5669439" cy="3756671"/>
            <a:chOff x="5953653" y="1519375"/>
            <a:chExt cx="5669439" cy="37566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3653" y="1519375"/>
              <a:ext cx="5669439" cy="3756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27892" y="6325315"/>
            <a:ext cx="1299126" cy="142971"/>
            <a:chOff x="11327892" y="6325315"/>
            <a:chExt cx="1299126" cy="1429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327892" y="6325315"/>
              <a:ext cx="1299126" cy="1429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54696" y="1519375"/>
            <a:ext cx="5548867" cy="3717155"/>
            <a:chOff x="12254696" y="1519375"/>
            <a:chExt cx="5548867" cy="37171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4696" y="1519375"/>
              <a:ext cx="5548867" cy="37171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76081" y="5854334"/>
            <a:ext cx="1083726" cy="142971"/>
            <a:chOff x="7276081" y="5854334"/>
            <a:chExt cx="1083726" cy="1429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7276081" y="5854334"/>
              <a:ext cx="1083726" cy="1429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662745" y="5819910"/>
            <a:ext cx="1152599" cy="142971"/>
            <a:chOff x="15662745" y="5819910"/>
            <a:chExt cx="1152599" cy="1429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5662745" y="5819910"/>
              <a:ext cx="1152599" cy="1429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7815" y="4863642"/>
            <a:ext cx="3205613" cy="142971"/>
            <a:chOff x="1627815" y="4863642"/>
            <a:chExt cx="3205613" cy="1429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627815" y="4863642"/>
              <a:ext cx="3205613" cy="1429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53653" y="6440441"/>
            <a:ext cx="3722570" cy="2540039"/>
            <a:chOff x="5953653" y="6440441"/>
            <a:chExt cx="3722570" cy="25400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3653" y="6440441"/>
              <a:ext cx="3722570" cy="25400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953822" y="6604128"/>
            <a:ext cx="3722232" cy="646210"/>
            <a:chOff x="5953822" y="6604128"/>
            <a:chExt cx="3722232" cy="6462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53822" y="6604128"/>
              <a:ext cx="3722232" cy="64621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92243" y="6524224"/>
            <a:ext cx="4841513" cy="97972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05812" y="7362327"/>
            <a:ext cx="3546160" cy="177466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384128" y="6440441"/>
            <a:ext cx="3720538" cy="2540039"/>
            <a:chOff x="14384128" y="6440441"/>
            <a:chExt cx="3720538" cy="254003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84128" y="6440441"/>
              <a:ext cx="3720538" cy="254003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384128" y="6604128"/>
            <a:ext cx="3720538" cy="646210"/>
            <a:chOff x="14384128" y="6604128"/>
            <a:chExt cx="3720538" cy="64621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84128" y="6604128"/>
              <a:ext cx="3720538" cy="6462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65222" y="6537926"/>
            <a:ext cx="3720538" cy="3582556"/>
            <a:chOff x="1365222" y="6537926"/>
            <a:chExt cx="3720538" cy="358255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5222" y="6537926"/>
              <a:ext cx="3720538" cy="358255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65222" y="6701613"/>
            <a:ext cx="3720538" cy="646210"/>
            <a:chOff x="1365222" y="6701613"/>
            <a:chExt cx="3720538" cy="64621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5222" y="6701613"/>
              <a:ext cx="3720538" cy="646210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46510" y="6623633"/>
            <a:ext cx="3451029" cy="97972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85994" y="7457698"/>
            <a:ext cx="3507959" cy="255050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117863" y="7048634"/>
            <a:ext cx="3720538" cy="2540039"/>
            <a:chOff x="10117863" y="7048634"/>
            <a:chExt cx="3720538" cy="254003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17863" y="7048634"/>
              <a:ext cx="3720538" cy="254003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117863" y="7212321"/>
            <a:ext cx="3720538" cy="646210"/>
            <a:chOff x="10117863" y="7212321"/>
            <a:chExt cx="3720538" cy="64621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17863" y="7212321"/>
              <a:ext cx="3720538" cy="646210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77748" y="7152062"/>
            <a:ext cx="4467552" cy="97972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308581" y="161089"/>
            <a:ext cx="4306404" cy="49474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325773" y="9559249"/>
            <a:ext cx="953556" cy="54110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386395" y="6547443"/>
            <a:ext cx="4865267" cy="97972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489013" y="7386027"/>
            <a:ext cx="2700169" cy="81025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85355" y="7883479"/>
            <a:ext cx="3301207" cy="810255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485355" y="8387936"/>
            <a:ext cx="2681093" cy="810255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241736" y="7909117"/>
            <a:ext cx="3546160" cy="17746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415" y="4407718"/>
            <a:ext cx="4279918" cy="5877996"/>
            <a:chOff x="169415" y="4407718"/>
            <a:chExt cx="4279918" cy="58779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415" y="4407718"/>
              <a:ext cx="4279918" cy="58779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486" y="5632048"/>
            <a:ext cx="4280589" cy="4407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96101" y="2055394"/>
            <a:ext cx="4889613" cy="4889613"/>
            <a:chOff x="13396101" y="2055394"/>
            <a:chExt cx="4889613" cy="48896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96101" y="2055394"/>
              <a:ext cx="4889613" cy="48896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7368" y="6855480"/>
            <a:ext cx="2738997" cy="689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96101" y="4096127"/>
            <a:ext cx="2626023" cy="2626023"/>
            <a:chOff x="13396101" y="4096127"/>
            <a:chExt cx="2626023" cy="26260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396101" y="4096127"/>
              <a:ext cx="2626023" cy="26260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06041" y="2086527"/>
            <a:ext cx="2626023" cy="2626023"/>
            <a:chOff x="11706041" y="2086527"/>
            <a:chExt cx="2626023" cy="26260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06041" y="2086527"/>
              <a:ext cx="2626023" cy="2626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7362" y="4051591"/>
            <a:ext cx="2663382" cy="2663382"/>
            <a:chOff x="11687362" y="4051591"/>
            <a:chExt cx="2663382" cy="2663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687362" y="4051591"/>
              <a:ext cx="2663382" cy="2663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7422" y="2093705"/>
            <a:ext cx="2663382" cy="2663382"/>
            <a:chOff x="13377422" y="2093705"/>
            <a:chExt cx="2663382" cy="26633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0">
              <a:off x="13377422" y="2093705"/>
              <a:ext cx="2663382" cy="2663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78350" y="2616280"/>
            <a:ext cx="2626023" cy="2626023"/>
            <a:chOff x="4278350" y="2616280"/>
            <a:chExt cx="2626023" cy="26260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8350" y="2616280"/>
              <a:ext cx="2626023" cy="26260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63102" y="7305482"/>
            <a:ext cx="13781304" cy="2980232"/>
            <a:chOff x="4463102" y="7305482"/>
            <a:chExt cx="13781304" cy="29802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3102" y="7305482"/>
              <a:ext cx="13781304" cy="298023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98786" y="2832003"/>
            <a:ext cx="2782381" cy="12657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831681" y="3702128"/>
            <a:ext cx="3870383" cy="877583"/>
            <a:chOff x="4831681" y="3702128"/>
            <a:chExt cx="3870383" cy="877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1681" y="3702128"/>
              <a:ext cx="3870383" cy="8775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1318" y="3139417"/>
            <a:ext cx="2392849" cy="142971"/>
            <a:chOff x="1191318" y="3139417"/>
            <a:chExt cx="2392849" cy="1429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191318" y="3139417"/>
              <a:ext cx="2392849" cy="1429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99247" y="4600973"/>
            <a:ext cx="2864277" cy="172582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29594" y="2541234"/>
            <a:ext cx="2189273" cy="147021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63016" y="4758913"/>
            <a:ext cx="2232692" cy="15346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28566" y="-77122"/>
            <a:ext cx="6722740" cy="38005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8938" y="4909675"/>
            <a:ext cx="4270395" cy="646210"/>
            <a:chOff x="178938" y="4909675"/>
            <a:chExt cx="4270395" cy="6462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8938" y="4909675"/>
              <a:ext cx="4270395" cy="64621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6600" y="4762187"/>
            <a:ext cx="3194339" cy="122080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8581" y="161089"/>
            <a:ext cx="4306404" cy="49474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18992" y="9821944"/>
            <a:ext cx="956204" cy="5268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85848" y="-269975"/>
            <a:ext cx="10825665" cy="10825665"/>
            <a:chOff x="13285848" y="-269975"/>
            <a:chExt cx="10825665" cy="10825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85848" y="-269975"/>
              <a:ext cx="10825665" cy="10825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2805675" cy="10285714"/>
            <a:chOff x="0" y="0"/>
            <a:chExt cx="280567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80567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87438" y="3655436"/>
            <a:ext cx="11158486" cy="603888"/>
            <a:chOff x="3887438" y="3655436"/>
            <a:chExt cx="11158486" cy="603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7438" y="3655436"/>
              <a:ext cx="11158486" cy="603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66511" y="4519921"/>
            <a:ext cx="1974717" cy="603888"/>
            <a:chOff x="6866511" y="4519921"/>
            <a:chExt cx="1974717" cy="60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6511" y="4519921"/>
              <a:ext cx="1974717" cy="60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40000" y="5561953"/>
            <a:ext cx="9950530" cy="42857"/>
            <a:chOff x="3840000" y="5561953"/>
            <a:chExt cx="9950530" cy="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0000" y="5561953"/>
              <a:ext cx="9950530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87438" y="4519921"/>
            <a:ext cx="2979073" cy="603888"/>
            <a:chOff x="3887438" y="4519921"/>
            <a:chExt cx="2979073" cy="603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7438" y="4519921"/>
              <a:ext cx="2979073" cy="60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87438" y="5872434"/>
            <a:ext cx="9903092" cy="4321464"/>
            <a:chOff x="3887438" y="5872434"/>
            <a:chExt cx="9903092" cy="43214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7438" y="5872434"/>
              <a:ext cx="9903092" cy="432146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02680" y="2508233"/>
            <a:ext cx="4547355" cy="143995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37916" y="3640050"/>
            <a:ext cx="11182677" cy="8090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14085" y="4535009"/>
            <a:ext cx="2691201" cy="7984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858" y="4825402"/>
            <a:ext cx="2642486" cy="8930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16222827" y="4576982"/>
            <a:ext cx="3326968" cy="3403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35327" y="4535013"/>
            <a:ext cx="1739058" cy="7984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1569307" y="4371162"/>
            <a:ext cx="9874190" cy="16867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20649" y="9821944"/>
            <a:ext cx="954385" cy="5268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08581" y="161089"/>
            <a:ext cx="4306404" cy="49474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27643" y="6195310"/>
            <a:ext cx="9857884" cy="39513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25717"/>
            <a:ext cx="118098" cy="232711"/>
            <a:chOff x="809524" y="725717"/>
            <a:chExt cx="118098" cy="232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25717"/>
              <a:ext cx="118098" cy="232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80952"/>
            <a:ext cx="18285714" cy="7238095"/>
            <a:chOff x="0" y="1980952"/>
            <a:chExt cx="18285714" cy="7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80952"/>
              <a:ext cx="18285714" cy="7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933333"/>
            <a:ext cx="18285714" cy="47619"/>
            <a:chOff x="0" y="1933333"/>
            <a:chExt cx="18285714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33333"/>
              <a:ext cx="18285714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171429"/>
            <a:ext cx="18285714" cy="47619"/>
            <a:chOff x="0" y="9171429"/>
            <a:chExt cx="18285714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71429"/>
              <a:ext cx="18285714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239" y="3213423"/>
            <a:ext cx="1697040" cy="1697040"/>
            <a:chOff x="4456239" y="3213423"/>
            <a:chExt cx="1697040" cy="16970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4642" y="2401826"/>
              <a:ext cx="3394080" cy="339408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239" y="3213423"/>
              <a:ext cx="1697040" cy="1697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56239" y="6289537"/>
            <a:ext cx="1697040" cy="1697040"/>
            <a:chOff x="4456239" y="6289537"/>
            <a:chExt cx="1697040" cy="16970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4642" y="5477940"/>
              <a:ext cx="3394080" cy="339408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239" y="6289537"/>
              <a:ext cx="1697040" cy="1697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2435" y="3213970"/>
            <a:ext cx="1697040" cy="1697040"/>
            <a:chOff x="12132435" y="3213970"/>
            <a:chExt cx="1697040" cy="16970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0838" y="2402373"/>
              <a:ext cx="3394080" cy="339408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2435" y="3213970"/>
              <a:ext cx="1697040" cy="16970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32435" y="6289537"/>
            <a:ext cx="1697040" cy="1697040"/>
            <a:chOff x="12132435" y="6289537"/>
            <a:chExt cx="1697040" cy="16970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0838" y="5477940"/>
              <a:ext cx="3394080" cy="339408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2435" y="6289537"/>
              <a:ext cx="1697040" cy="16970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35525" y="4275702"/>
            <a:ext cx="1983209" cy="906801"/>
            <a:chOff x="10435525" y="4275702"/>
            <a:chExt cx="1983209" cy="9068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7700000">
              <a:off x="10435525" y="4275702"/>
              <a:ext cx="1983209" cy="9068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73781" y="4275702"/>
            <a:ext cx="1983209" cy="906801"/>
            <a:chOff x="5873781" y="4275702"/>
            <a:chExt cx="1983209" cy="9068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7700000">
              <a:off x="5873781" y="4275702"/>
              <a:ext cx="1983209" cy="9068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73781" y="6033158"/>
            <a:ext cx="1983209" cy="906801"/>
            <a:chOff x="5873781" y="6033158"/>
            <a:chExt cx="1983209" cy="9068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7700000">
              <a:off x="5873781" y="6033158"/>
              <a:ext cx="1983209" cy="9068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35525" y="6033158"/>
            <a:ext cx="1983209" cy="906801"/>
            <a:chOff x="10435525" y="6033158"/>
            <a:chExt cx="1983209" cy="9068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7700000">
              <a:off x="10435525" y="6033158"/>
              <a:ext cx="1983209" cy="9068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89331" y="3850904"/>
            <a:ext cx="3513853" cy="3513853"/>
            <a:chOff x="7389331" y="3850904"/>
            <a:chExt cx="3513853" cy="351385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8856" y="2170429"/>
              <a:ext cx="7027706" cy="702770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9331" y="3850904"/>
              <a:ext cx="3513853" cy="35138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95376" y="4156949"/>
            <a:ext cx="2901763" cy="2901763"/>
            <a:chOff x="7695376" y="4156949"/>
            <a:chExt cx="2901763" cy="290176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95376" y="4156949"/>
              <a:ext cx="2901763" cy="29017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17291" y="4478864"/>
            <a:ext cx="2257934" cy="2257934"/>
            <a:chOff x="8017291" y="4478864"/>
            <a:chExt cx="2257934" cy="225793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7291" y="4478864"/>
              <a:ext cx="2257934" cy="225793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57640" y="5220650"/>
            <a:ext cx="5512059" cy="101554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7691" y="2488934"/>
            <a:ext cx="4447712" cy="215137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638665" y="3395849"/>
            <a:ext cx="1332188" cy="1332188"/>
            <a:chOff x="4638665" y="3395849"/>
            <a:chExt cx="1332188" cy="133218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8665" y="3395849"/>
              <a:ext cx="1332188" cy="133218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06754" y="6642858"/>
            <a:ext cx="1196011" cy="990397"/>
            <a:chOff x="4706754" y="6642858"/>
            <a:chExt cx="1196011" cy="99039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6754" y="6642858"/>
              <a:ext cx="1196011" cy="9903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582416" y="3623737"/>
            <a:ext cx="813390" cy="876412"/>
            <a:chOff x="12582416" y="3623737"/>
            <a:chExt cx="813390" cy="87641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82416" y="3623737"/>
              <a:ext cx="813390" cy="87641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408882" y="6560242"/>
            <a:ext cx="1144145" cy="1136994"/>
            <a:chOff x="12408882" y="6560242"/>
            <a:chExt cx="1144145" cy="113699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08882" y="6560242"/>
              <a:ext cx="1144145" cy="113699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13358" y="683610"/>
            <a:ext cx="7836692" cy="204162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6788" y="5958879"/>
            <a:ext cx="4466512" cy="252494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90975" y="6261076"/>
            <a:ext cx="4437884" cy="190193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308581" y="161089"/>
            <a:ext cx="4306404" cy="49474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314649" y="9821944"/>
            <a:ext cx="960690" cy="51730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938594" y="2512594"/>
            <a:ext cx="4456893" cy="27743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1605" y="3396825"/>
            <a:ext cx="2509665" cy="5361905"/>
            <a:chOff x="1981605" y="3396825"/>
            <a:chExt cx="2509665" cy="53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605" y="3396825"/>
              <a:ext cx="2509665" cy="53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9535" y="3484826"/>
            <a:ext cx="2941505" cy="16321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381" y="1796918"/>
            <a:ext cx="1892750" cy="23218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7989" y="3396825"/>
            <a:ext cx="2509665" cy="5361905"/>
            <a:chOff x="4937989" y="3396825"/>
            <a:chExt cx="2509665" cy="536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7989" y="3396825"/>
              <a:ext cx="2509665" cy="5361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7770" y="1796922"/>
            <a:ext cx="2045130" cy="23218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94374" y="3396825"/>
            <a:ext cx="2509665" cy="5361905"/>
            <a:chOff x="7894374" y="3396825"/>
            <a:chExt cx="2509665" cy="5361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74" y="3396825"/>
              <a:ext cx="2509665" cy="53619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88595" y="3589007"/>
            <a:ext cx="2873362" cy="1205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4151" y="1796922"/>
            <a:ext cx="2073701" cy="23218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50759" y="3396825"/>
            <a:ext cx="2509665" cy="5361905"/>
            <a:chOff x="10850759" y="3396825"/>
            <a:chExt cx="2509665" cy="53619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0759" y="3396825"/>
              <a:ext cx="2509665" cy="536190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8002" y="3688269"/>
            <a:ext cx="1995077" cy="7925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70570" y="1784218"/>
            <a:ext cx="2083225" cy="23218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07143" y="3396825"/>
            <a:ext cx="2509665" cy="5361905"/>
            <a:chOff x="13807143" y="3396825"/>
            <a:chExt cx="2509665" cy="53619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7143" y="3396825"/>
              <a:ext cx="2509665" cy="53619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58526" y="3605726"/>
            <a:ext cx="2647143" cy="1155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26951" y="1784218"/>
            <a:ext cx="2064178" cy="23218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26192" y="6945408"/>
            <a:ext cx="2170681" cy="3168878"/>
            <a:chOff x="11426192" y="6945408"/>
            <a:chExt cx="2170681" cy="31688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26192" y="6945408"/>
              <a:ext cx="2170681" cy="31688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64066" y="5917074"/>
            <a:ext cx="1933092" cy="3283383"/>
            <a:chOff x="8064066" y="5917074"/>
            <a:chExt cx="1933092" cy="32833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64066" y="5917074"/>
              <a:ext cx="1933092" cy="3283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83536" y="6932196"/>
            <a:ext cx="2064119" cy="2268262"/>
            <a:chOff x="5383536" y="6932196"/>
            <a:chExt cx="2064119" cy="22682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3536" y="6932196"/>
              <a:ext cx="2064119" cy="2268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03153" y="6077778"/>
            <a:ext cx="2792085" cy="3135892"/>
            <a:chOff x="14503153" y="6077778"/>
            <a:chExt cx="2792085" cy="31358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03153" y="6077778"/>
              <a:ext cx="2792085" cy="31358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45234" y="6258014"/>
            <a:ext cx="2277189" cy="2486947"/>
            <a:chOff x="2145234" y="6258014"/>
            <a:chExt cx="2277189" cy="24869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45234" y="6258014"/>
              <a:ext cx="2277189" cy="248694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6593" y="342274"/>
            <a:ext cx="5218568" cy="201134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58351" y="4949459"/>
            <a:ext cx="2662877" cy="95806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20869" y="3537698"/>
            <a:ext cx="3380810" cy="123448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874821" y="4854564"/>
            <a:ext cx="2712401" cy="123524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80097" y="4914262"/>
            <a:ext cx="2926706" cy="91540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512595" y="4845037"/>
            <a:ext cx="3122258" cy="91540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08581" y="161089"/>
            <a:ext cx="4306404" cy="49474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33631" y="4927398"/>
            <a:ext cx="3130287" cy="91162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319820" y="9821944"/>
            <a:ext cx="955556" cy="5268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8180952" cy="10285714"/>
            <a:chOff x="0" y="0"/>
            <a:chExt cx="818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8095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485714" cy="10285714"/>
            <a:chOff x="0" y="0"/>
            <a:chExt cx="54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4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5485714" cy="10285714"/>
            <a:chOff x="0" y="0"/>
            <a:chExt cx="5485714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48571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3878" y="2249392"/>
            <a:ext cx="6537851" cy="12381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3405" y="683529"/>
            <a:ext cx="3735294" cy="1957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73705" y="1114598"/>
            <a:ext cx="2626333" cy="1727088"/>
            <a:chOff x="5573705" y="1114598"/>
            <a:chExt cx="2626333" cy="172708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172590" y="1114598"/>
              <a:ext cx="1428571" cy="1428571"/>
              <a:chOff x="6172590" y="1114598"/>
              <a:chExt cx="1428571" cy="142857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72590" y="1114598"/>
                <a:ext cx="1428571" cy="142857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91906" y="2429697"/>
              <a:ext cx="4033051" cy="5544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73705" y="4282427"/>
            <a:ext cx="2626333" cy="1423268"/>
            <a:chOff x="5573705" y="4282427"/>
            <a:chExt cx="2626333" cy="142326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410685" y="4282427"/>
              <a:ext cx="952381" cy="849486"/>
              <a:chOff x="6410685" y="4282427"/>
              <a:chExt cx="952381" cy="8494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10685" y="4282427"/>
                <a:ext cx="952381" cy="84948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0954" y="5293706"/>
              <a:ext cx="3996860" cy="5544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87476" y="7361099"/>
            <a:ext cx="2626333" cy="1698539"/>
            <a:chOff x="5587476" y="7361099"/>
            <a:chExt cx="2626333" cy="169853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86359" y="7361099"/>
              <a:ext cx="1428571" cy="1428571"/>
              <a:chOff x="6186359" y="7361099"/>
              <a:chExt cx="1428571" cy="14285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86359" y="7361099"/>
                <a:ext cx="1428571" cy="142857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05678" y="8657173"/>
              <a:ext cx="4042098" cy="53540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04570" y="3915258"/>
            <a:ext cx="3296536" cy="6760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18475" y="4395779"/>
            <a:ext cx="4832661" cy="96421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92448" y="4016739"/>
            <a:ext cx="681648" cy="666667"/>
            <a:chOff x="9492448" y="4016739"/>
            <a:chExt cx="681648" cy="66666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497906" y="4016739"/>
              <a:ext cx="666667" cy="666667"/>
              <a:chOff x="9497906" y="4016739"/>
              <a:chExt cx="666667" cy="66666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97906" y="4016739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4745" y="4053828"/>
              <a:ext cx="1241202" cy="64588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10859" y="5216669"/>
            <a:ext cx="4665221" cy="69586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18478" y="5675706"/>
            <a:ext cx="4918052" cy="13084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492448" y="5468094"/>
            <a:ext cx="681648" cy="666667"/>
            <a:chOff x="9492448" y="5468094"/>
            <a:chExt cx="681648" cy="66666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497906" y="5468094"/>
              <a:ext cx="666667" cy="666667"/>
              <a:chOff x="9497906" y="5468094"/>
              <a:chExt cx="666667" cy="66666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97906" y="5468094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57907" y="5505184"/>
              <a:ext cx="1235050" cy="64588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01811" y="6828548"/>
            <a:ext cx="5234650" cy="105824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46573" y="7659611"/>
            <a:ext cx="4981194" cy="17054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492448" y="6937173"/>
            <a:ext cx="677582" cy="676190"/>
            <a:chOff x="9492448" y="6937173"/>
            <a:chExt cx="677582" cy="67619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497906" y="6937173"/>
              <a:ext cx="666667" cy="666667"/>
              <a:chOff x="9497906" y="6937173"/>
              <a:chExt cx="666667" cy="66666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97906" y="6937173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58592" y="6974274"/>
              <a:ext cx="1232993" cy="64585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08581" y="161089"/>
            <a:ext cx="4306404" cy="49474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320649" y="9821944"/>
            <a:ext cx="954385" cy="5268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33333" y="-1671601"/>
            <a:ext cx="10349010" cy="11957315"/>
            <a:chOff x="9133333" y="-1671601"/>
            <a:chExt cx="10349010" cy="119573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3333" y="-1671601"/>
              <a:ext cx="10349010" cy="119573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76190" y="-2462659"/>
            <a:ext cx="13773928" cy="14708662"/>
            <a:chOff x="3976190" y="-2462659"/>
            <a:chExt cx="13773928" cy="147086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6190" y="-2462659"/>
              <a:ext cx="13773928" cy="147086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3811" y="2888878"/>
            <a:ext cx="1612516" cy="7304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84669" y="3700735"/>
            <a:ext cx="1923773" cy="7304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90478" y="4531640"/>
            <a:ext cx="1370945" cy="7304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00002" y="5324440"/>
            <a:ext cx="1370943" cy="7304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13240" y="6137935"/>
            <a:ext cx="1371421" cy="7297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85050" y="6815440"/>
            <a:ext cx="2243192" cy="11181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97407" y="3665231"/>
            <a:ext cx="2266990" cy="7852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869" y="2833059"/>
            <a:ext cx="3942554" cy="6863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1567" y="824205"/>
            <a:ext cx="5493893" cy="26632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64364" y="3009669"/>
            <a:ext cx="2754447" cy="319421"/>
            <a:chOff x="13464364" y="3009669"/>
            <a:chExt cx="2754447" cy="3194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14323" y="2930232"/>
              <a:ext cx="1009965" cy="58556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464364" y="3139881"/>
              <a:ext cx="1983827" cy="58996"/>
              <a:chOff x="13464364" y="3139881"/>
              <a:chExt cx="1983827" cy="5899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64364" y="3139881"/>
                <a:ext cx="1983827" cy="589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3464364" y="3822210"/>
            <a:ext cx="2754421" cy="319421"/>
            <a:chOff x="13464364" y="3822210"/>
            <a:chExt cx="2754421" cy="3194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41478" y="3729640"/>
              <a:ext cx="906212" cy="6176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464364" y="3952424"/>
              <a:ext cx="1983827" cy="58996"/>
              <a:chOff x="13464364" y="3952424"/>
              <a:chExt cx="1983827" cy="5899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64364" y="3952424"/>
                <a:ext cx="1983827" cy="5899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481506" y="4634752"/>
            <a:ext cx="2754421" cy="319421"/>
            <a:chOff x="13481506" y="4634752"/>
            <a:chExt cx="2754421" cy="3194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30945" y="4498306"/>
              <a:ext cx="1015279" cy="65886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481506" y="4764968"/>
              <a:ext cx="1983827" cy="58996"/>
              <a:chOff x="13481506" y="4764968"/>
              <a:chExt cx="1983827" cy="5899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81506" y="4764968"/>
                <a:ext cx="1983827" cy="5899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471983" y="5447295"/>
            <a:ext cx="2754421" cy="319421"/>
            <a:chOff x="13471983" y="5447295"/>
            <a:chExt cx="2754421" cy="3194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41954" y="5354726"/>
              <a:ext cx="894507" cy="61769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3471983" y="5577509"/>
              <a:ext cx="1983827" cy="58996"/>
              <a:chOff x="13471983" y="5577509"/>
              <a:chExt cx="1983827" cy="5899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71983" y="5577509"/>
                <a:ext cx="1983827" cy="58996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19592" y="6188040"/>
            <a:ext cx="1502317" cy="58792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79602" y="6390053"/>
            <a:ext cx="1983827" cy="58996"/>
            <a:chOff x="13479602" y="6390053"/>
            <a:chExt cx="1983827" cy="589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79602" y="6390053"/>
              <a:ext cx="1983827" cy="5899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81268" y="7019630"/>
            <a:ext cx="1281127" cy="58792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479602" y="7221641"/>
            <a:ext cx="1983827" cy="58996"/>
            <a:chOff x="13479602" y="7221641"/>
            <a:chExt cx="1983827" cy="589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79602" y="7221641"/>
              <a:ext cx="1983827" cy="589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6324" y="3559688"/>
            <a:ext cx="6692406" cy="5981237"/>
            <a:chOff x="1166324" y="3559688"/>
            <a:chExt cx="6692406" cy="59812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6324" y="3559688"/>
              <a:ext cx="6692406" cy="598123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21502" y="663951"/>
            <a:ext cx="4306404" cy="49474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668736" y="2871736"/>
            <a:ext cx="2223838" cy="78526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97402" y="4504974"/>
            <a:ext cx="2275676" cy="78526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97402" y="5316821"/>
            <a:ext cx="2281133" cy="78526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697402" y="6120793"/>
            <a:ext cx="2271952" cy="78526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700450" y="6937355"/>
            <a:ext cx="2276914" cy="78526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724946" y="7773050"/>
            <a:ext cx="2256363" cy="78679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788859" y="7766669"/>
            <a:ext cx="2644868" cy="71857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64364" y="7883524"/>
            <a:ext cx="2754421" cy="319258"/>
            <a:chOff x="13464364" y="7883524"/>
            <a:chExt cx="2754421" cy="31925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456992" y="7748792"/>
              <a:ext cx="971860" cy="63467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464364" y="8013736"/>
              <a:ext cx="1983827" cy="58996"/>
              <a:chOff x="13464364" y="8013736"/>
              <a:chExt cx="1983827" cy="5899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64364" y="8013736"/>
                <a:ext cx="1983827" cy="58996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716450" y="8489888"/>
            <a:ext cx="2276925" cy="78679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799431" y="8494669"/>
            <a:ext cx="1783878" cy="72237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462459" y="8624476"/>
            <a:ext cx="2754421" cy="319258"/>
            <a:chOff x="13462459" y="8624476"/>
            <a:chExt cx="2754421" cy="31925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461306" y="8499278"/>
              <a:ext cx="965670" cy="625117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3462459" y="8754689"/>
              <a:ext cx="1983827" cy="58996"/>
              <a:chOff x="13462459" y="8754689"/>
              <a:chExt cx="1983827" cy="58996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62459" y="8754689"/>
                <a:ext cx="1983827" cy="58996"/>
              </a:xfrm>
              <a:prstGeom prst="rect">
                <a:avLst/>
              </a:prstGeom>
            </p:spPr>
          </p:pic>
        </p:grpSp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697402" y="9190078"/>
            <a:ext cx="2276915" cy="78679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795526" y="9201173"/>
            <a:ext cx="1301001" cy="72237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464364" y="9387524"/>
            <a:ext cx="2754421" cy="319258"/>
            <a:chOff x="13464364" y="9387524"/>
            <a:chExt cx="2754421" cy="31925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463925" y="9262316"/>
              <a:ext cx="965108" cy="625146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3464364" y="9517724"/>
              <a:ext cx="1983827" cy="58996"/>
              <a:chOff x="13464364" y="9517724"/>
              <a:chExt cx="1983827" cy="5899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64364" y="9517724"/>
                <a:ext cx="1983827" cy="5899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63518" y="2667378"/>
            <a:ext cx="4443022" cy="4443022"/>
            <a:chOff x="8463518" y="2667378"/>
            <a:chExt cx="4443022" cy="44430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3518" y="2667378"/>
              <a:ext cx="4443022" cy="44430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03721" y="3979206"/>
            <a:ext cx="2622569" cy="1819367"/>
            <a:chOff x="9403721" y="3979206"/>
            <a:chExt cx="2622569" cy="18193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3721" y="3979206"/>
              <a:ext cx="2622569" cy="181936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455DE-3B61-705B-2BA1-C7385ED4BED1}"/>
              </a:ext>
            </a:extLst>
          </p:cNvPr>
          <p:cNvSpPr txBox="1"/>
          <p:nvPr/>
        </p:nvSpPr>
        <p:spPr>
          <a:xfrm>
            <a:off x="259721" y="4085846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/>
              <a:t>감사합니다</a:t>
            </a:r>
            <a:r>
              <a:rPr lang="en-US" altLang="ko-KR" sz="7200" b="1"/>
              <a:t>.</a:t>
            </a:r>
          </a:p>
        </p:txBody>
      </p:sp>
      <p:pic>
        <p:nvPicPr>
          <p:cNvPr id="4" name="Object 54">
            <a:extLst>
              <a:ext uri="{FF2B5EF4-FFF2-40B4-BE49-F238E27FC236}">
                <a16:creationId xmlns:a16="http://schemas.microsoft.com/office/drawing/2014/main" id="{27A940B1-323F-3D67-B4FE-28951268712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98198" y="190500"/>
            <a:ext cx="4306404" cy="4947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672" y="-142401"/>
            <a:ext cx="6506119" cy="10817846"/>
            <a:chOff x="-186672" y="-142401"/>
            <a:chExt cx="6506119" cy="10817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672" y="-142401"/>
              <a:ext cx="6506119" cy="108178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7681" y="913081"/>
            <a:ext cx="4369046" cy="18666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2609" y="2332267"/>
            <a:ext cx="4053507" cy="658299"/>
            <a:chOff x="1162609" y="2332267"/>
            <a:chExt cx="4053507" cy="6582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2609" y="2332267"/>
              <a:ext cx="4053507" cy="6582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574" y="2240151"/>
            <a:ext cx="4050419" cy="981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6724" y="5453968"/>
            <a:ext cx="4089392" cy="1922308"/>
            <a:chOff x="1126724" y="5453968"/>
            <a:chExt cx="4089392" cy="19223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724" y="5453968"/>
              <a:ext cx="4089392" cy="1922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6324" y="7639051"/>
            <a:ext cx="3998458" cy="2254378"/>
            <a:chOff x="1166324" y="7639051"/>
            <a:chExt cx="3998458" cy="2254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324" y="7639051"/>
              <a:ext cx="3998458" cy="2254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6724" y="3028517"/>
            <a:ext cx="4038058" cy="2302675"/>
            <a:chOff x="1126724" y="3028517"/>
            <a:chExt cx="4038058" cy="23026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6724" y="3028517"/>
              <a:ext cx="4038058" cy="23026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8051" y="-3134879"/>
            <a:ext cx="20439243" cy="1732195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21502" y="663951"/>
            <a:ext cx="4306404" cy="49474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64878" y="9779725"/>
            <a:ext cx="996013" cy="550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672" y="-142401"/>
            <a:ext cx="18381607" cy="10817846"/>
            <a:chOff x="-186672" y="-142401"/>
            <a:chExt cx="18381607" cy="10817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672" y="-142401"/>
              <a:ext cx="18381607" cy="10817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836" y="1620152"/>
            <a:ext cx="15365663" cy="7786532"/>
            <a:chOff x="1556836" y="1620152"/>
            <a:chExt cx="15365663" cy="77865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6836" y="1620152"/>
              <a:ext cx="15365663" cy="77865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778" y="-316995"/>
            <a:ext cx="1808593" cy="95238"/>
            <a:chOff x="747778" y="-316995"/>
            <a:chExt cx="1808593" cy="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47778" y="-316995"/>
              <a:ext cx="1808593" cy="95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0732" y="251252"/>
            <a:ext cx="4306404" cy="4947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5325" y="300194"/>
            <a:ext cx="4866709" cy="17934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65440" y="9732106"/>
            <a:ext cx="995642" cy="5411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758" y="913081"/>
            <a:ext cx="5849798" cy="18666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43792" y="9748868"/>
            <a:ext cx="998318" cy="5506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800" y="2167033"/>
            <a:ext cx="4632978" cy="445120"/>
            <a:chOff x="1156800" y="2167033"/>
            <a:chExt cx="4632978" cy="4451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800" y="2167033"/>
              <a:ext cx="4632978" cy="4451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173" y="2124563"/>
            <a:ext cx="5385965" cy="634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4222" y="5657680"/>
            <a:ext cx="2827095" cy="936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5769" y="4737930"/>
            <a:ext cx="3236587" cy="112949"/>
            <a:chOff x="2655769" y="4737930"/>
            <a:chExt cx="3236587" cy="1129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55769" y="4737930"/>
              <a:ext cx="3236587" cy="112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44251" y="4745867"/>
            <a:ext cx="3252460" cy="112949"/>
            <a:chOff x="5744251" y="4745867"/>
            <a:chExt cx="3252460" cy="1129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5744251" y="4745867"/>
              <a:ext cx="3252460" cy="112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2235" y="4761740"/>
            <a:ext cx="3284207" cy="112949"/>
            <a:chOff x="8852235" y="4761740"/>
            <a:chExt cx="3284207" cy="1129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8852235" y="4761740"/>
              <a:ext cx="3284207" cy="1129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4982" y="4801422"/>
            <a:ext cx="3363572" cy="112949"/>
            <a:chOff x="11934982" y="4801422"/>
            <a:chExt cx="3363572" cy="1129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1934982" y="4801422"/>
              <a:ext cx="3363572" cy="1129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07489" y="4787841"/>
            <a:ext cx="3327242" cy="112949"/>
            <a:chOff x="-507489" y="4787841"/>
            <a:chExt cx="3327242" cy="1129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-507489" y="4787841"/>
              <a:ext cx="3327242" cy="1129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5185" y="2705995"/>
            <a:ext cx="15618515" cy="537820"/>
            <a:chOff x="1145185" y="2705995"/>
            <a:chExt cx="15618515" cy="5378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5185" y="2705995"/>
              <a:ext cx="15618515" cy="5378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3965" y="2705995"/>
            <a:ext cx="3123803" cy="541222"/>
            <a:chOff x="1143965" y="2705995"/>
            <a:chExt cx="3123803" cy="54122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3965" y="2705995"/>
              <a:ext cx="3123803" cy="5412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56871" y="2705995"/>
            <a:ext cx="3123803" cy="541222"/>
            <a:chOff x="4256871" y="2705995"/>
            <a:chExt cx="3123803" cy="5412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6871" y="2705995"/>
              <a:ext cx="3123803" cy="5412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69777" y="2705995"/>
            <a:ext cx="3123803" cy="541222"/>
            <a:chOff x="7369777" y="2705995"/>
            <a:chExt cx="3123803" cy="5412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9777" y="2705995"/>
              <a:ext cx="3123803" cy="5412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82684" y="2705995"/>
            <a:ext cx="3123803" cy="541222"/>
            <a:chOff x="10482684" y="2705995"/>
            <a:chExt cx="3123803" cy="54122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2684" y="2705995"/>
              <a:ext cx="3123803" cy="54122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62310" y="4182918"/>
            <a:ext cx="4066632" cy="143038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5288" y="2569098"/>
            <a:ext cx="3706514" cy="9386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95783" y="2569098"/>
            <a:ext cx="3753733" cy="9386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11012" y="2637060"/>
            <a:ext cx="3250124" cy="86813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25240" y="2559574"/>
            <a:ext cx="3748371" cy="93868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34479" y="2569098"/>
            <a:ext cx="3761324" cy="9386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2292" y="4830998"/>
            <a:ext cx="3021613" cy="109386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43635" y="3397435"/>
            <a:ext cx="3021613" cy="141131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51544" y="3410276"/>
            <a:ext cx="2348947" cy="111384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89273" y="3388054"/>
            <a:ext cx="3310718" cy="11138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60920" y="3359482"/>
            <a:ext cx="3121394" cy="111384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762954" y="5379166"/>
            <a:ext cx="2907851" cy="14288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121502" y="663951"/>
            <a:ext cx="4306404" cy="49474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39950" y="8313077"/>
            <a:ext cx="2023880" cy="143038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633547" y="8785549"/>
            <a:ext cx="3236587" cy="112949"/>
            <a:chOff x="2633547" y="8785549"/>
            <a:chExt cx="3236587" cy="11294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33547" y="8785549"/>
              <a:ext cx="3236587" cy="1129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22029" y="8793486"/>
            <a:ext cx="3252460" cy="112949"/>
            <a:chOff x="5722029" y="8793486"/>
            <a:chExt cx="3252460" cy="11294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5722029" y="8793486"/>
              <a:ext cx="3252460" cy="1129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830012" y="8809359"/>
            <a:ext cx="3284207" cy="112949"/>
            <a:chOff x="8830012" y="8809359"/>
            <a:chExt cx="3284207" cy="11294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8830012" y="8809359"/>
              <a:ext cx="3284207" cy="1129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12760" y="8849041"/>
            <a:ext cx="3363572" cy="112949"/>
            <a:chOff x="11912760" y="8849041"/>
            <a:chExt cx="3363572" cy="11294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1912760" y="8849041"/>
              <a:ext cx="3363572" cy="1129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-529711" y="8835460"/>
            <a:ext cx="3327242" cy="112949"/>
            <a:chOff x="-529711" y="8835460"/>
            <a:chExt cx="3327242" cy="11294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-529711" y="8835460"/>
              <a:ext cx="3327242" cy="1129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2963" y="6753614"/>
            <a:ext cx="15618515" cy="537820"/>
            <a:chOff x="1122963" y="6753614"/>
            <a:chExt cx="15618515" cy="53782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2963" y="6753614"/>
              <a:ext cx="15618515" cy="53782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1742" y="6753614"/>
            <a:ext cx="3123803" cy="541222"/>
            <a:chOff x="1121742" y="6753614"/>
            <a:chExt cx="3123803" cy="54122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1742" y="6753614"/>
              <a:ext cx="3123803" cy="54122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234649" y="6753614"/>
            <a:ext cx="3123803" cy="541222"/>
            <a:chOff x="4234649" y="6753614"/>
            <a:chExt cx="3123803" cy="54122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34649" y="6753614"/>
              <a:ext cx="3123803" cy="54122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347555" y="6753614"/>
            <a:ext cx="3123803" cy="541222"/>
            <a:chOff x="7347555" y="6753614"/>
            <a:chExt cx="3123803" cy="54122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7555" y="6753614"/>
              <a:ext cx="3123803" cy="54122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460461" y="6753614"/>
            <a:ext cx="3123803" cy="541222"/>
            <a:chOff x="10460461" y="6753614"/>
            <a:chExt cx="3123803" cy="54122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0461" y="6753614"/>
              <a:ext cx="3123803" cy="541222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089211" y="8313077"/>
            <a:ext cx="3386747" cy="1430383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35992" y="9198768"/>
            <a:ext cx="3260109" cy="1067535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54812" y="6616717"/>
            <a:ext cx="3749114" cy="93868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478526" y="6616717"/>
            <a:ext cx="3748371" cy="938686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609879" y="6616717"/>
            <a:ext cx="3731762" cy="938686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698088" y="6616717"/>
            <a:ext cx="3733848" cy="938686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841555" y="6616717"/>
            <a:ext cx="3729829" cy="938686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471311" y="7426140"/>
            <a:ext cx="3145261" cy="1113870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764276" y="7454578"/>
            <a:ext cx="3071461" cy="1093861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754631" y="4631507"/>
            <a:ext cx="3833232" cy="1134201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285044" y="4298524"/>
            <a:ext cx="3466603" cy="1066217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433466" y="5181064"/>
            <a:ext cx="3190260" cy="1391389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232996" y="4298529"/>
            <a:ext cx="3578822" cy="106621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060977" y="5085167"/>
            <a:ext cx="3719822" cy="704112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395624" y="5565253"/>
            <a:ext cx="3397898" cy="106621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8620" y="7408621"/>
            <a:ext cx="2348947" cy="1113842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4207597" y="7401657"/>
            <a:ext cx="3310718" cy="1113870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86533" y="9139628"/>
            <a:ext cx="7592394" cy="1430383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0474625" y="7426140"/>
            <a:ext cx="3191623" cy="1113870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0199088" y="8284507"/>
            <a:ext cx="3378642" cy="1430383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189573" y="9453716"/>
            <a:ext cx="3353547" cy="1067535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965596" y="8313224"/>
            <a:ext cx="3578822" cy="1066217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449396" y="8313224"/>
            <a:ext cx="3562603" cy="106621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64383" y="4253183"/>
            <a:ext cx="3123803" cy="541222"/>
            <a:chOff x="1164383" y="4253183"/>
            <a:chExt cx="3123803" cy="54122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4383" y="4253183"/>
              <a:ext cx="3123803" cy="541222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254810" y="3245744"/>
            <a:ext cx="4579280" cy="1194156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463691" y="4109470"/>
            <a:ext cx="3719019" cy="938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672" y="-142401"/>
            <a:ext cx="6506119" cy="10817846"/>
            <a:chOff x="-186672" y="-142401"/>
            <a:chExt cx="6506119" cy="10817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672" y="-142401"/>
              <a:ext cx="6506119" cy="10817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3701" y="2343597"/>
            <a:ext cx="4258454" cy="7667229"/>
            <a:chOff x="7283701" y="2343597"/>
            <a:chExt cx="4258454" cy="7667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3701" y="2343597"/>
              <a:ext cx="4258454" cy="76672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681" y="913081"/>
            <a:ext cx="5676922" cy="1866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1562" y="2343597"/>
            <a:ext cx="3966288" cy="521168"/>
            <a:chOff x="1261562" y="2343597"/>
            <a:chExt cx="3966288" cy="5211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562" y="2343597"/>
              <a:ext cx="3966288" cy="5211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688" y="2319117"/>
            <a:ext cx="4062410" cy="730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93405" y="1795548"/>
            <a:ext cx="4248751" cy="377096"/>
            <a:chOff x="7293405" y="1795548"/>
            <a:chExt cx="4248751" cy="3770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3405" y="1795548"/>
              <a:ext cx="4248751" cy="3770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46964" y="1770497"/>
            <a:ext cx="3601613" cy="5607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9744" y="2430757"/>
            <a:ext cx="4388223" cy="10001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7754" y="6029912"/>
            <a:ext cx="4238392" cy="33433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7435" y="5469636"/>
            <a:ext cx="3950414" cy="521168"/>
            <a:chOff x="1277435" y="5469636"/>
            <a:chExt cx="3950414" cy="5211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7435" y="5469636"/>
              <a:ext cx="3950414" cy="52116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31538" y="2254252"/>
            <a:ext cx="3225992" cy="12058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73728" y="2254252"/>
            <a:ext cx="3127516" cy="12058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26490" y="3377109"/>
            <a:ext cx="3225992" cy="120585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68680" y="3386633"/>
            <a:ext cx="3127516" cy="120585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04896" y="5435924"/>
            <a:ext cx="2611499" cy="13366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155134" y="5074146"/>
            <a:ext cx="1317722" cy="948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86646" y="5567978"/>
            <a:ext cx="1146646" cy="95158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14821" y="5190333"/>
            <a:ext cx="1205278" cy="65712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18350" y="5720300"/>
            <a:ext cx="1205278" cy="6571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196169" y="6114372"/>
            <a:ext cx="1047617" cy="948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11647" y="6159885"/>
            <a:ext cx="1284583" cy="72665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226004" y="7504264"/>
            <a:ext cx="5767147" cy="28900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40947" y="5434831"/>
            <a:ext cx="1983827" cy="58996"/>
            <a:chOff x="14140947" y="5434831"/>
            <a:chExt cx="1983827" cy="589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40947" y="5434831"/>
              <a:ext cx="1983827" cy="589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40947" y="5947333"/>
            <a:ext cx="1983827" cy="58996"/>
            <a:chOff x="14140947" y="5947333"/>
            <a:chExt cx="1983827" cy="589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40947" y="5947333"/>
              <a:ext cx="1983827" cy="589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59994" y="6535926"/>
            <a:ext cx="1983827" cy="58996"/>
            <a:chOff x="14159994" y="6535926"/>
            <a:chExt cx="1983827" cy="589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59994" y="6535926"/>
              <a:ext cx="1983827" cy="589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90925" y="4448611"/>
            <a:ext cx="5491465" cy="38161"/>
            <a:chOff x="11690925" y="4448611"/>
            <a:chExt cx="5491465" cy="3816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90925" y="4448611"/>
              <a:ext cx="5491465" cy="381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90925" y="3260661"/>
            <a:ext cx="5491465" cy="38161"/>
            <a:chOff x="11690925" y="3260661"/>
            <a:chExt cx="5491465" cy="3816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90925" y="3260661"/>
              <a:ext cx="5491465" cy="381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90925" y="7674743"/>
            <a:ext cx="5491465" cy="38161"/>
            <a:chOff x="11690925" y="7674743"/>
            <a:chExt cx="5491465" cy="3816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90925" y="7674743"/>
              <a:ext cx="5491465" cy="381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95155" y="3496028"/>
            <a:ext cx="4249731" cy="101169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121502" y="663951"/>
            <a:ext cx="4306404" cy="49474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47596" y="5458348"/>
            <a:ext cx="3619952" cy="73041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577633" y="8332328"/>
            <a:ext cx="4366040" cy="119034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77754" y="2890230"/>
            <a:ext cx="4166583" cy="184405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7345459" y="9748868"/>
            <a:ext cx="996470" cy="5506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94555" y="3526541"/>
            <a:ext cx="5180806" cy="5103702"/>
            <a:chOff x="2394555" y="3526541"/>
            <a:chExt cx="5180806" cy="51037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55" y="3526541"/>
              <a:ext cx="5180806" cy="51037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51589" y="5462904"/>
            <a:ext cx="2317503" cy="773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45942" y="4407261"/>
            <a:ext cx="953650" cy="953650"/>
            <a:chOff x="5745942" y="4407261"/>
            <a:chExt cx="953650" cy="9536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942" y="4407261"/>
              <a:ext cx="953650" cy="953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44641" y="6475520"/>
            <a:ext cx="953650" cy="953650"/>
            <a:chOff x="4444641" y="6475520"/>
            <a:chExt cx="953650" cy="9536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4641" y="6475520"/>
              <a:ext cx="953650" cy="9536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8894" y="5288300"/>
            <a:ext cx="2443989" cy="1125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97560" y="4496149"/>
            <a:ext cx="894995" cy="894995"/>
            <a:chOff x="3397560" y="4496149"/>
            <a:chExt cx="894995" cy="8949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7560" y="4496149"/>
              <a:ext cx="894995" cy="8949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4083" y="7425583"/>
            <a:ext cx="2693150" cy="11259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186" y="913081"/>
            <a:ext cx="6020141" cy="18666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09707" y="9026171"/>
            <a:ext cx="4632978" cy="445120"/>
            <a:chOff x="2709707" y="9026171"/>
            <a:chExt cx="4632978" cy="4451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9707" y="9026171"/>
              <a:ext cx="4632978" cy="44512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14954" y="8975345"/>
            <a:ext cx="5683830" cy="6863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99459" y="908462"/>
            <a:ext cx="6483803" cy="2618079"/>
            <a:chOff x="10099459" y="908462"/>
            <a:chExt cx="6483803" cy="26180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9459" y="908462"/>
              <a:ext cx="6483803" cy="2618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9459" y="7194598"/>
            <a:ext cx="6483803" cy="2871290"/>
            <a:chOff x="10099459" y="7194598"/>
            <a:chExt cx="6483803" cy="28712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99459" y="7194598"/>
              <a:ext cx="6483803" cy="2871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95763" y="7376757"/>
            <a:ext cx="2297449" cy="2297449"/>
            <a:chOff x="8695763" y="7376757"/>
            <a:chExt cx="2297449" cy="22974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5763" y="7376757"/>
              <a:ext cx="2297449" cy="229744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25955" y="8674215"/>
            <a:ext cx="1583090" cy="8796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80590" y="3813689"/>
            <a:ext cx="6302672" cy="3138657"/>
            <a:chOff x="10280590" y="3813689"/>
            <a:chExt cx="6302672" cy="31386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80590" y="3813689"/>
              <a:ext cx="6302672" cy="31386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18529" y="4286722"/>
            <a:ext cx="2257098" cy="2257098"/>
            <a:chOff x="9018529" y="4286722"/>
            <a:chExt cx="2257098" cy="225709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018529" y="4286722"/>
              <a:ext cx="2257098" cy="2257098"/>
              <a:chOff x="9018529" y="4286722"/>
              <a:chExt cx="2257098" cy="225709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018529" y="4286722"/>
                <a:ext cx="2257098" cy="225709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68466" y="5650825"/>
              <a:ext cx="1762404" cy="87968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9374606" y="4701949"/>
              <a:ext cx="1497215" cy="1044265"/>
              <a:chOff x="9374606" y="4701949"/>
              <a:chExt cx="1497215" cy="104426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374606" y="4701949"/>
                <a:ext cx="1497215" cy="104426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781477" y="1060706"/>
            <a:ext cx="2257098" cy="2257098"/>
            <a:chOff x="8781477" y="1060706"/>
            <a:chExt cx="2257098" cy="225709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781477" y="1060706"/>
              <a:ext cx="2257098" cy="2257098"/>
              <a:chOff x="8781477" y="1060706"/>
              <a:chExt cx="2257098" cy="225709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781477" y="1060706"/>
                <a:ext cx="2257098" cy="2257098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24428" y="2324691"/>
              <a:ext cx="2301118" cy="87968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082260" y="1190865"/>
              <a:ext cx="1655533" cy="1413315"/>
              <a:chOff x="9082260" y="1190865"/>
              <a:chExt cx="1655533" cy="141331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82260" y="1190865"/>
                <a:ext cx="1655533" cy="141331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9019587" y="7764702"/>
            <a:ext cx="1637721" cy="1058215"/>
            <a:chOff x="9019587" y="7764702"/>
            <a:chExt cx="1637721" cy="105821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19587" y="7764702"/>
              <a:ext cx="1637721" cy="105821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81433" y="7311656"/>
            <a:ext cx="5255619" cy="2637175"/>
            <a:chOff x="11181433" y="7311656"/>
            <a:chExt cx="5255619" cy="263717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81433" y="7311656"/>
              <a:ext cx="5255619" cy="26371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97614" y="3931255"/>
            <a:ext cx="5039438" cy="2897406"/>
            <a:chOff x="11397614" y="3931255"/>
            <a:chExt cx="5039438" cy="289740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97614" y="3931255"/>
              <a:ext cx="5039438" cy="28974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75627" y="1015873"/>
            <a:ext cx="5151448" cy="2396483"/>
            <a:chOff x="11275627" y="1015873"/>
            <a:chExt cx="5151448" cy="239648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75627" y="1015873"/>
              <a:ext cx="5151448" cy="239648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303045" y="221655"/>
            <a:ext cx="4306404" cy="49474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339506" y="9748868"/>
            <a:ext cx="1002623" cy="5411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5763" y="3522180"/>
            <a:ext cx="6278241" cy="2923873"/>
            <a:chOff x="10055763" y="3522180"/>
            <a:chExt cx="6278241" cy="2923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5763" y="3522180"/>
              <a:ext cx="6278241" cy="29238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24288" y="4607621"/>
            <a:ext cx="4639935" cy="18964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55763" y="6649882"/>
            <a:ext cx="6278241" cy="2681665"/>
            <a:chOff x="10055763" y="6649882"/>
            <a:chExt cx="6278241" cy="26816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5763" y="6649882"/>
              <a:ext cx="6278241" cy="268166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42569" y="7910716"/>
            <a:ext cx="4735173" cy="10869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7631" y="3522180"/>
            <a:ext cx="6278241" cy="2923873"/>
            <a:chOff x="1527631" y="3522180"/>
            <a:chExt cx="6278241" cy="2923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7631" y="3522180"/>
              <a:ext cx="6278241" cy="292387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7282" y="912015"/>
            <a:ext cx="10556169" cy="18733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7354" y="4408402"/>
            <a:ext cx="4155059" cy="14996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7631" y="6649882"/>
            <a:ext cx="6278241" cy="2681665"/>
            <a:chOff x="1527631" y="6649882"/>
            <a:chExt cx="6278241" cy="26816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7631" y="6649882"/>
              <a:ext cx="6278241" cy="26816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7774" y="7776745"/>
            <a:ext cx="5325296" cy="20700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06429" y="3792686"/>
            <a:ext cx="5306734" cy="5306734"/>
            <a:chOff x="6306429" y="3792686"/>
            <a:chExt cx="5306734" cy="53067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6429" y="3792686"/>
              <a:ext cx="5306734" cy="53067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60000">
            <a:off x="6393229" y="5466204"/>
            <a:ext cx="2726323" cy="887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48059" y="4471479"/>
            <a:ext cx="1124432" cy="1124432"/>
            <a:chOff x="7348059" y="4471479"/>
            <a:chExt cx="1124432" cy="11244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8059" y="4471479"/>
              <a:ext cx="1124432" cy="11244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45402" y="5358669"/>
            <a:ext cx="2821429" cy="11847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87945" y="7717079"/>
            <a:ext cx="2012771" cy="12682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60000">
            <a:off x="9204486" y="7832883"/>
            <a:ext cx="1876714" cy="9066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82697" y="3810120"/>
            <a:ext cx="3171107" cy="81802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21440" y="3584736"/>
            <a:ext cx="4850590" cy="13075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2980" y="6728625"/>
            <a:ext cx="4287667" cy="12885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49985" y="6776254"/>
            <a:ext cx="6644924" cy="13256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03243" y="4452756"/>
            <a:ext cx="1124088" cy="1124088"/>
            <a:chOff x="9503243" y="4452756"/>
            <a:chExt cx="1124088" cy="11240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03243" y="4452756"/>
              <a:ext cx="1124088" cy="11240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00440" y="6791027"/>
            <a:ext cx="1262828" cy="957710"/>
            <a:chOff x="7300440" y="6791027"/>
            <a:chExt cx="1262828" cy="9577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00440" y="6791027"/>
              <a:ext cx="1262828" cy="9577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18287" y="6446053"/>
            <a:ext cx="2170192" cy="1665972"/>
            <a:chOff x="9018287" y="6446053"/>
            <a:chExt cx="2170192" cy="166597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18287" y="6446053"/>
              <a:ext cx="2170192" cy="166597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344716" y="9748868"/>
            <a:ext cx="997385" cy="55063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92498" y="559143"/>
            <a:ext cx="4306404" cy="4947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7005" y="913081"/>
            <a:ext cx="7605655" cy="18666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40211" y="4581109"/>
            <a:ext cx="3897018" cy="3897018"/>
            <a:chOff x="13440211" y="4581109"/>
            <a:chExt cx="3897018" cy="38970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0211" y="4581109"/>
              <a:ext cx="3897018" cy="38970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50301" y="5036582"/>
            <a:ext cx="3132840" cy="14106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0810" y="3980869"/>
            <a:ext cx="12104988" cy="4520678"/>
            <a:chOff x="1020810" y="3980869"/>
            <a:chExt cx="12104988" cy="45206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0810" y="3980869"/>
              <a:ext cx="12104988" cy="45206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5618" y="4506325"/>
            <a:ext cx="8480179" cy="4520678"/>
            <a:chOff x="4645618" y="4506325"/>
            <a:chExt cx="8480179" cy="45206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5618" y="4506325"/>
              <a:ext cx="8480179" cy="45206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75291" y="5031780"/>
            <a:ext cx="4850506" cy="4520678"/>
            <a:chOff x="8275291" y="5031780"/>
            <a:chExt cx="4850506" cy="45206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5291" y="5031780"/>
              <a:ext cx="4850506" cy="45206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46536" y="5323250"/>
            <a:ext cx="1807331" cy="9936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08574" y="4790574"/>
            <a:ext cx="1796417" cy="9936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2929" y="6028820"/>
            <a:ext cx="3344238" cy="11920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72482" y="6106735"/>
            <a:ext cx="6712855" cy="152372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58401" y="5505552"/>
            <a:ext cx="4988802" cy="12884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27703" y="6356288"/>
            <a:ext cx="4170674" cy="18235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86785" y="6241209"/>
            <a:ext cx="2413095" cy="138496"/>
            <a:chOff x="14186785" y="6241209"/>
            <a:chExt cx="2413095" cy="1384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86785" y="6241209"/>
              <a:ext cx="2413095" cy="1384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03093" y="3855120"/>
            <a:ext cx="1840173" cy="1513542"/>
            <a:chOff x="15903093" y="3855120"/>
            <a:chExt cx="1840173" cy="15135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03093" y="3855120"/>
              <a:ext cx="1840173" cy="1513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6048" y="2265121"/>
            <a:ext cx="16783799" cy="880806"/>
            <a:chOff x="1116048" y="2265121"/>
            <a:chExt cx="16783799" cy="88080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66324" y="2265121"/>
              <a:ext cx="16703926" cy="870812"/>
              <a:chOff x="1166324" y="2265121"/>
              <a:chExt cx="16703926" cy="87081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66324" y="2265121"/>
                <a:ext cx="16703926" cy="87081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4696" y="2049541"/>
              <a:ext cx="18285846" cy="164573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92498" y="559143"/>
            <a:ext cx="4306404" cy="49474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345459" y="9748868"/>
            <a:ext cx="996470" cy="55063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6031" y="4236670"/>
            <a:ext cx="4251027" cy="105396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6748" y="4907144"/>
            <a:ext cx="3006171" cy="128841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8802" y="7092795"/>
            <a:ext cx="2984114" cy="11920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58421" y="6488652"/>
            <a:ext cx="2738276" cy="148954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77666" y="7688873"/>
            <a:ext cx="2981562" cy="148871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406050" y="7307255"/>
            <a:ext cx="3710095" cy="22605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</Words>
  <Application>Microsoft Office PowerPoint</Application>
  <PresentationFormat>사용자 지정</PresentationFormat>
  <Paragraphs>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8</cp:revision>
  <cp:lastPrinted>2023-09-14T09:03:07Z</cp:lastPrinted>
  <dcterms:created xsi:type="dcterms:W3CDTF">2023-09-14T16:14:26Z</dcterms:created>
  <dcterms:modified xsi:type="dcterms:W3CDTF">2023-09-14T09:15:13Z</dcterms:modified>
</cp:coreProperties>
</file>